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p:restoredTop sz="94588"/>
  </p:normalViewPr>
  <p:slideViewPr>
    <p:cSldViewPr snapToGrid="0" snapToObjects="1">
      <p:cViewPr varScale="1">
        <p:scale>
          <a:sx n="107" d="100"/>
          <a:sy n="107" d="100"/>
        </p:scale>
        <p:origin x="688" y="16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55698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3512B-6FFA-DA43-8089-16FBC4208DEE}" type="datetimeFigureOut">
              <a:rPr lang="en-US" smtClean="0"/>
              <a:t>1/10/19</a:t>
            </a:fld>
            <a:endParaRPr lang="fr-FR"/>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F632C-6C00-3D4B-8436-6BD14AAE1302}" type="slidenum">
              <a:rPr lang="fr-FR" smtClean="0"/>
              <a:t>‹N°›</a:t>
            </a:fld>
            <a:endParaRPr lang="fr-FR"/>
          </a:p>
        </p:txBody>
      </p:sp>
    </p:spTree>
    <p:extLst>
      <p:ext uri="{BB962C8B-B14F-4D97-AF65-F5344CB8AC3E}">
        <p14:creationId xmlns:p14="http://schemas.microsoft.com/office/powerpoint/2010/main" val="311168709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254434" y="186955"/>
            <a:ext cx="1651565" cy="2062103"/>
            <a:chOff x="7882902" y="647000"/>
            <a:chExt cx="1365050" cy="2062103"/>
          </a:xfrm>
        </p:grpSpPr>
        <p:sp>
          <p:nvSpPr>
            <p:cNvPr id="3" name="Rectangle 2"/>
            <p:cNvSpPr/>
            <p:nvPr/>
          </p:nvSpPr>
          <p:spPr>
            <a:xfrm>
              <a:off x="8235223" y="647000"/>
              <a:ext cx="1012729" cy="2062103"/>
            </a:xfrm>
            <a:prstGeom prst="rect">
              <a:avLst/>
            </a:prstGeom>
          </p:spPr>
          <p:txBody>
            <a:bodyPr wrap="square">
              <a:spAutoFit/>
            </a:bodyPr>
            <a:lstStyle/>
            <a:p>
              <a:r>
                <a:rPr lang="fr-FR" sz="3200" dirty="0"/>
                <a:t>Bible </a:t>
              </a:r>
              <a:br>
                <a:rPr lang="fr-FR" sz="1100" dirty="0"/>
              </a:br>
              <a:r>
                <a:rPr lang="fr-FR" sz="2000" dirty="0"/>
                <a:t>1</a:t>
              </a:r>
              <a:br>
                <a:rPr lang="fr-FR" sz="2000" dirty="0"/>
              </a:br>
              <a:r>
                <a:rPr lang="fr-FR" sz="2000" dirty="0"/>
                <a:t>10</a:t>
              </a:r>
              <a:br>
                <a:rPr lang="fr-FR" sz="2000" dirty="0"/>
              </a:br>
              <a:r>
                <a:rPr lang="fr-FR" sz="2000" dirty="0"/>
                <a:t>100</a:t>
              </a:r>
              <a:br>
                <a:rPr lang="fr-FR" sz="2000" dirty="0"/>
              </a:br>
              <a:r>
                <a:rPr lang="fr-FR" sz="3200" dirty="0" err="1"/>
                <a:t>words</a:t>
              </a:r>
              <a:endParaRPr lang="fr-FR" sz="1100" dirty="0"/>
            </a:p>
          </p:txBody>
        </p:sp>
        <p:sp>
          <p:nvSpPr>
            <p:cNvPr id="4" name="Rectangle 3"/>
            <p:cNvSpPr/>
            <p:nvPr/>
          </p:nvSpPr>
          <p:spPr>
            <a:xfrm>
              <a:off x="7882902" y="837884"/>
              <a:ext cx="499102" cy="338554"/>
            </a:xfrm>
            <a:prstGeom prst="rect">
              <a:avLst/>
            </a:prstGeom>
          </p:spPr>
          <p:txBody>
            <a:bodyPr wrap="square">
              <a:spAutoFit/>
            </a:bodyPr>
            <a:lstStyle/>
            <a:p>
              <a:r>
                <a:rPr lang="fr-FR" sz="1600" dirty="0"/>
                <a:t>The</a:t>
              </a:r>
            </a:p>
          </p:txBody>
        </p:sp>
        <p:sp>
          <p:nvSpPr>
            <p:cNvPr id="5" name="Rectangle 4"/>
            <p:cNvSpPr/>
            <p:nvPr/>
          </p:nvSpPr>
          <p:spPr>
            <a:xfrm>
              <a:off x="7899402" y="1176438"/>
              <a:ext cx="482602" cy="338554"/>
            </a:xfrm>
            <a:prstGeom prst="rect">
              <a:avLst/>
            </a:prstGeom>
          </p:spPr>
          <p:txBody>
            <a:bodyPr wrap="square">
              <a:spAutoFit/>
            </a:bodyPr>
            <a:lstStyle/>
            <a:p>
              <a:r>
                <a:rPr lang="fr-FR" sz="1600" dirty="0"/>
                <a:t>in</a:t>
              </a:r>
            </a:p>
          </p:txBody>
        </p:sp>
      </p:grpSp>
      <p:sp>
        <p:nvSpPr>
          <p:cNvPr id="12" name="Rectangle 11"/>
          <p:cNvSpPr/>
          <p:nvPr/>
        </p:nvSpPr>
        <p:spPr>
          <a:xfrm>
            <a:off x="156242" y="77756"/>
            <a:ext cx="1895089" cy="2800767"/>
          </a:xfrm>
          <a:prstGeom prst="rect">
            <a:avLst/>
          </a:prstGeom>
        </p:spPr>
        <p:txBody>
          <a:bodyPr wrap="square" anchor="t">
            <a:spAutoFit/>
          </a:bodyPr>
          <a:lstStyle/>
          <a:p>
            <a:r>
              <a:rPr lang="en-US" sz="1100" dirty="0"/>
              <a:t>Why should you read the Bible? God reveals himself in its pages, and knowing him gives meaning to life! If God really created us, that gives meaning to our work, to our actions, to our commitments and even to our art and music. If God really rules over all, that gives meaning to our history and our hopes. A God who suffered and died understands our distress, our loneliness, our suffering. A triune God gives meaning to our marriages, our families, </a:t>
            </a:r>
            <a:endParaRPr lang="fr-FR" sz="1100" dirty="0"/>
          </a:p>
        </p:txBody>
      </p:sp>
      <p:sp>
        <p:nvSpPr>
          <p:cNvPr id="14" name="Rectangle 13"/>
          <p:cNvSpPr/>
          <p:nvPr/>
        </p:nvSpPr>
        <p:spPr>
          <a:xfrm>
            <a:off x="2706880" y="59919"/>
            <a:ext cx="1874790" cy="2800767"/>
          </a:xfrm>
          <a:prstGeom prst="rect">
            <a:avLst/>
          </a:prstGeom>
        </p:spPr>
        <p:txBody>
          <a:bodyPr wrap="square" anchor="t">
            <a:spAutoFit/>
          </a:bodyPr>
          <a:lstStyle/>
          <a:p>
            <a:r>
              <a:rPr lang="en-US" sz="1100" dirty="0"/>
              <a:t>our communities, our unity in the midst of diversity. God knows us, he understands us. He reveals himself and restores us to his image.</a:t>
            </a:r>
            <a:r>
              <a:rPr lang="fr-FR" sz="1100" dirty="0"/>
              <a:t> </a:t>
            </a:r>
          </a:p>
          <a:p>
            <a:endParaRPr lang="fr-FR" sz="1100" dirty="0"/>
          </a:p>
          <a:p>
            <a:r>
              <a:rPr lang="fr-FR" sz="1100" dirty="0"/>
              <a:t>You </a:t>
            </a:r>
            <a:r>
              <a:rPr lang="fr-FR" sz="1100" dirty="0" err="1"/>
              <a:t>can</a:t>
            </a:r>
            <a:r>
              <a:rPr lang="fr-FR" sz="1100" dirty="0"/>
              <a:t> </a:t>
            </a:r>
            <a:r>
              <a:rPr lang="fr-FR" sz="1100" dirty="0" err="1"/>
              <a:t>discover</a:t>
            </a:r>
            <a:r>
              <a:rPr lang="fr-FR" sz="1100" dirty="0"/>
              <a:t> more of </a:t>
            </a:r>
            <a:r>
              <a:rPr lang="fr-FR" sz="1100" dirty="0" err="1"/>
              <a:t>its</a:t>
            </a:r>
            <a:r>
              <a:rPr lang="fr-FR" sz="1100" dirty="0"/>
              <a:t> message by </a:t>
            </a:r>
            <a:r>
              <a:rPr lang="fr-FR" sz="1100" dirty="0" err="1"/>
              <a:t>reading</a:t>
            </a:r>
            <a:r>
              <a:rPr lang="fr-FR" sz="1100" dirty="0"/>
              <a:t> « the Bible in 1000 </a:t>
            </a:r>
            <a:r>
              <a:rPr lang="fr-FR" sz="1100" dirty="0" err="1"/>
              <a:t>words</a:t>
            </a:r>
            <a:r>
              <a:rPr lang="fr-FR" sz="1100" dirty="0"/>
              <a:t> » on</a:t>
            </a:r>
            <a:br>
              <a:rPr lang="fr-FR" sz="1100" dirty="0"/>
            </a:br>
            <a:r>
              <a:rPr lang="fr-FR" sz="1100" dirty="0"/>
              <a:t>www.bible1000.org. </a:t>
            </a:r>
          </a:p>
          <a:p>
            <a:endParaRPr lang="fr-FR" sz="1100" dirty="0"/>
          </a:p>
          <a:p>
            <a:r>
              <a:rPr lang="fr-FR" sz="1100" dirty="0"/>
              <a:t>But the best </a:t>
            </a:r>
            <a:r>
              <a:rPr lang="fr-FR" sz="1100" dirty="0" err="1"/>
              <a:t>would</a:t>
            </a:r>
            <a:r>
              <a:rPr lang="fr-FR" sz="1100" dirty="0"/>
              <a:t> </a:t>
            </a:r>
            <a:r>
              <a:rPr lang="fr-FR" sz="1100" dirty="0" err="1"/>
              <a:t>be</a:t>
            </a:r>
            <a:r>
              <a:rPr lang="fr-FR" sz="1100" dirty="0"/>
              <a:t> to </a:t>
            </a:r>
            <a:r>
              <a:rPr lang="fr-FR" sz="1100" dirty="0" err="1"/>
              <a:t>read</a:t>
            </a:r>
            <a:r>
              <a:rPr lang="fr-FR" sz="1100" dirty="0"/>
              <a:t> a Gospel or the New Testament. Check out </a:t>
            </a:r>
            <a:r>
              <a:rPr lang="fr-FR" sz="1100" dirty="0" err="1"/>
              <a:t>some</a:t>
            </a:r>
            <a:r>
              <a:rPr lang="fr-FR" sz="1100" dirty="0"/>
              <a:t> </a:t>
            </a:r>
            <a:r>
              <a:rPr lang="fr-FR" sz="1100" dirty="0" err="1"/>
              <a:t>excerpts</a:t>
            </a:r>
            <a:r>
              <a:rPr lang="fr-FR" sz="1100" dirty="0"/>
              <a:t> by </a:t>
            </a:r>
            <a:r>
              <a:rPr lang="fr-FR" sz="1100" dirty="0" err="1"/>
              <a:t>unfolding</a:t>
            </a:r>
            <a:r>
              <a:rPr lang="fr-FR" sz="1100" dirty="0"/>
              <a:t> </a:t>
            </a:r>
            <a:r>
              <a:rPr lang="fr-FR" sz="1100" dirty="0" err="1"/>
              <a:t>this</a:t>
            </a:r>
            <a:r>
              <a:rPr lang="fr-FR" sz="1100" dirty="0"/>
              <a:t> document. </a:t>
            </a:r>
          </a:p>
        </p:txBody>
      </p:sp>
      <p:sp>
        <p:nvSpPr>
          <p:cNvPr id="15" name="Rectangle 14"/>
          <p:cNvSpPr/>
          <p:nvPr/>
        </p:nvSpPr>
        <p:spPr>
          <a:xfrm rot="10800000">
            <a:off x="147823" y="3955644"/>
            <a:ext cx="1903507" cy="2292935"/>
          </a:xfrm>
          <a:prstGeom prst="rect">
            <a:avLst/>
          </a:prstGeom>
        </p:spPr>
        <p:txBody>
          <a:bodyPr wrap="square" anchor="t">
            <a:spAutoFit/>
          </a:bodyPr>
          <a:lstStyle/>
          <a:p>
            <a:r>
              <a:rPr lang="en" sz="1100" dirty="0"/>
              <a:t>Father. Our rebellion condemned us, but Jesus died to pay the price. Absolute justice, infinite love. Jesus rose from the dead.</a:t>
            </a:r>
          </a:p>
          <a:p>
            <a:endParaRPr lang="en" sz="1100" dirty="0"/>
          </a:p>
          <a:p>
            <a:r>
              <a:rPr lang="en" sz="1100" dirty="0"/>
              <a:t>God requires exclusive trust in Jesus who took my wrongs, my shame. I am then forgiven, reconciled. </a:t>
            </a:r>
          </a:p>
          <a:p>
            <a:endParaRPr lang="en" sz="1100" dirty="0"/>
          </a:p>
          <a:p>
            <a:r>
              <a:rPr lang="en" sz="1100" dirty="0"/>
              <a:t>God will reign forever with His people, that’s restoration!</a:t>
            </a:r>
          </a:p>
        </p:txBody>
      </p:sp>
      <p:sp>
        <p:nvSpPr>
          <p:cNvPr id="16" name="Rectangle 15"/>
          <p:cNvSpPr/>
          <p:nvPr/>
        </p:nvSpPr>
        <p:spPr>
          <a:xfrm rot="10800000">
            <a:off x="2704224" y="3786367"/>
            <a:ext cx="1903506" cy="2462213"/>
          </a:xfrm>
          <a:prstGeom prst="rect">
            <a:avLst/>
          </a:prstGeom>
        </p:spPr>
        <p:txBody>
          <a:bodyPr wrap="square" anchor="t">
            <a:spAutoFit/>
          </a:bodyPr>
          <a:lstStyle/>
          <a:p>
            <a:r>
              <a:rPr lang="en" sz="1100" dirty="0"/>
              <a:t>God – eternal, loving, majestic – creates mankind in His image. They are free to follow Him. They reject Him and become mortal.</a:t>
            </a:r>
          </a:p>
          <a:p>
            <a:endParaRPr lang="en" sz="1100" dirty="0"/>
          </a:p>
          <a:p>
            <a:r>
              <a:rPr lang="en" sz="1100" dirty="0"/>
              <a:t>Nevertheless, God makes an alliance with Abraham, father of the Jewish people, from whom the Messiah will come.</a:t>
            </a:r>
          </a:p>
          <a:p>
            <a:endParaRPr lang="en" sz="1100" dirty="0"/>
          </a:p>
          <a:p>
            <a:r>
              <a:rPr lang="en" sz="1100" dirty="0"/>
              <a:t>Jesus fulfills this alliance. One-of-a-kind, born of a virgin, he heals, teaches, reveals the</a:t>
            </a:r>
            <a:endParaRPr lang="fr-FR" sz="1100" dirty="0"/>
          </a:p>
        </p:txBody>
      </p:sp>
      <p:sp>
        <p:nvSpPr>
          <p:cNvPr id="17" name="Rectangle 16"/>
          <p:cNvSpPr/>
          <p:nvPr/>
        </p:nvSpPr>
        <p:spPr>
          <a:xfrm>
            <a:off x="5248151" y="65056"/>
            <a:ext cx="1933224" cy="1446550"/>
          </a:xfrm>
          <a:prstGeom prst="rect">
            <a:avLst/>
          </a:prstGeom>
        </p:spPr>
        <p:txBody>
          <a:bodyPr wrap="square" anchor="t">
            <a:spAutoFit/>
          </a:bodyPr>
          <a:lstStyle/>
          <a:p>
            <a:r>
              <a:rPr lang="en" sz="1100" i="1" dirty="0"/>
              <a:t>The Bible is comprised of 66 books written by about 40 authors, over a period of 1600 years. It is made up of 2 parts: The Old Testament (the Jewish Bible) and the New Testament. </a:t>
            </a:r>
            <a:endParaRPr lang="fr-FR" sz="1100" i="1" dirty="0"/>
          </a:p>
          <a:p>
            <a:endParaRPr lang="fr-FR" sz="1100" i="1" dirty="0"/>
          </a:p>
          <a:p>
            <a:r>
              <a:rPr lang="fr-FR" sz="1100" b="1" i="1" dirty="0" err="1"/>
              <a:t>Excerpts</a:t>
            </a:r>
            <a:r>
              <a:rPr lang="fr-FR" sz="1100" b="1" i="1" dirty="0"/>
              <a:t> </a:t>
            </a:r>
            <a:r>
              <a:rPr lang="fr-FR" sz="1100" b="1" i="1" dirty="0" err="1"/>
              <a:t>inside</a:t>
            </a:r>
            <a:r>
              <a:rPr lang="fr-FR" sz="1100" b="1" i="1" dirty="0"/>
              <a:t> </a:t>
            </a:r>
            <a:endParaRPr lang="fr-FR" sz="1100" b="1" dirty="0"/>
          </a:p>
        </p:txBody>
      </p:sp>
      <p:sp>
        <p:nvSpPr>
          <p:cNvPr id="18" name="Rectangle 17"/>
          <p:cNvSpPr/>
          <p:nvPr/>
        </p:nvSpPr>
        <p:spPr>
          <a:xfrm rot="10800000">
            <a:off x="7950378" y="5825941"/>
            <a:ext cx="1911816" cy="261610"/>
          </a:xfrm>
          <a:prstGeom prst="rect">
            <a:avLst/>
          </a:prstGeom>
          <a:solidFill>
            <a:schemeClr val="bg1"/>
          </a:solidFill>
        </p:spPr>
        <p:txBody>
          <a:bodyPr wrap="square">
            <a:spAutoFit/>
          </a:bodyPr>
          <a:lstStyle/>
          <a:p>
            <a:r>
              <a:rPr lang="fr-FR" sz="1100" dirty="0" err="1"/>
              <a:t>Restoration</a:t>
            </a:r>
            <a:r>
              <a:rPr lang="fr-FR" sz="1100" dirty="0"/>
              <a:t> </a:t>
            </a:r>
          </a:p>
        </p:txBody>
      </p:sp>
      <p:sp>
        <p:nvSpPr>
          <p:cNvPr id="20" name="Rectangle 19"/>
          <p:cNvSpPr/>
          <p:nvPr/>
        </p:nvSpPr>
        <p:spPr>
          <a:xfrm rot="10800000">
            <a:off x="7934601" y="6414147"/>
            <a:ext cx="1911815"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 </a:t>
            </a:r>
            <a:r>
              <a:rPr lang="fr-FR" sz="1200" dirty="0" err="1"/>
              <a:t>word</a:t>
            </a:r>
            <a:endParaRPr lang="fr-FR" sz="1200" dirty="0"/>
          </a:p>
        </p:txBody>
      </p:sp>
      <p:sp>
        <p:nvSpPr>
          <p:cNvPr id="21" name="Rectangle 20"/>
          <p:cNvSpPr/>
          <p:nvPr/>
        </p:nvSpPr>
        <p:spPr>
          <a:xfrm rot="10800000">
            <a:off x="5338682" y="6414147"/>
            <a:ext cx="1879600"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10 </a:t>
            </a:r>
            <a:r>
              <a:rPr lang="fr-FR" sz="1200" dirty="0" err="1"/>
              <a:t>words</a:t>
            </a:r>
            <a:endParaRPr lang="fr-FR" sz="1200" dirty="0"/>
          </a:p>
        </p:txBody>
      </p:sp>
      <p:sp>
        <p:nvSpPr>
          <p:cNvPr id="22" name="Rectangle 21"/>
          <p:cNvSpPr/>
          <p:nvPr/>
        </p:nvSpPr>
        <p:spPr>
          <a:xfrm rot="10800000">
            <a:off x="156243" y="6414147"/>
            <a:ext cx="4451488"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100 </a:t>
            </a:r>
            <a:r>
              <a:rPr lang="fr-FR" sz="1200" dirty="0" err="1"/>
              <a:t>words</a:t>
            </a:r>
            <a:endParaRPr lang="fr-FR" sz="1200" dirty="0"/>
          </a:p>
        </p:txBody>
      </p:sp>
      <p:sp>
        <p:nvSpPr>
          <p:cNvPr id="24" name="Rectangle 23"/>
          <p:cNvSpPr/>
          <p:nvPr/>
        </p:nvSpPr>
        <p:spPr>
          <a:xfrm rot="10800000">
            <a:off x="5338681" y="5332196"/>
            <a:ext cx="1965142" cy="646331"/>
          </a:xfrm>
          <a:prstGeom prst="rect">
            <a:avLst/>
          </a:prstGeom>
        </p:spPr>
        <p:txBody>
          <a:bodyPr wrap="square" anchor="t">
            <a:spAutoFit/>
          </a:bodyPr>
          <a:lstStyle/>
          <a:p>
            <a:r>
              <a:rPr lang="en" sz="1200" dirty="0">
                <a:cs typeface="Arial Black"/>
              </a:rPr>
              <a:t>God creates mankind; they rebel. Jesus restores humanity to God. </a:t>
            </a:r>
            <a:endParaRPr lang="fr-FR" sz="1200" dirty="0">
              <a:cs typeface="Arial Black"/>
            </a:endParaRPr>
          </a:p>
        </p:txBody>
      </p:sp>
      <p:cxnSp>
        <p:nvCxnSpPr>
          <p:cNvPr id="6" name="Straight Connector 5"/>
          <p:cNvCxnSpPr/>
          <p:nvPr/>
        </p:nvCxnSpPr>
        <p:spPr>
          <a:xfrm>
            <a:off x="5357006" y="1830195"/>
            <a:ext cx="938748" cy="0"/>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5248151" y="1859825"/>
            <a:ext cx="1874790" cy="261610"/>
          </a:xfrm>
          <a:prstGeom prst="rect">
            <a:avLst/>
          </a:prstGeom>
        </p:spPr>
        <p:txBody>
          <a:bodyPr wrap="square" anchor="t">
            <a:spAutoFit/>
          </a:bodyPr>
          <a:lstStyle/>
          <a:p>
            <a:r>
              <a:rPr lang="fr-FR" sz="1100" dirty="0" err="1"/>
              <a:t>Offered</a:t>
            </a:r>
            <a:r>
              <a:rPr lang="fr-FR" sz="1100" dirty="0"/>
              <a:t> by: </a:t>
            </a:r>
          </a:p>
        </p:txBody>
      </p:sp>
    </p:spTree>
    <p:extLst>
      <p:ext uri="{BB962C8B-B14F-4D97-AF65-F5344CB8AC3E}">
        <p14:creationId xmlns:p14="http://schemas.microsoft.com/office/powerpoint/2010/main" val="163575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046" y="121054"/>
            <a:ext cx="1907787"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err="1"/>
              <a:t>Excerpts</a:t>
            </a:r>
            <a:endParaRPr lang="fr-FR" sz="1200" dirty="0"/>
          </a:p>
        </p:txBody>
      </p:sp>
      <p:sp>
        <p:nvSpPr>
          <p:cNvPr id="3" name="Rectangle 2"/>
          <p:cNvSpPr/>
          <p:nvPr/>
        </p:nvSpPr>
        <p:spPr>
          <a:xfrm>
            <a:off x="176137" y="565671"/>
            <a:ext cx="1982677" cy="3647152"/>
          </a:xfrm>
          <a:prstGeom prst="rect">
            <a:avLst/>
          </a:prstGeom>
        </p:spPr>
        <p:txBody>
          <a:bodyPr wrap="square">
            <a:spAutoFit/>
          </a:bodyPr>
          <a:lstStyle/>
          <a:p>
            <a:r>
              <a:rPr lang="en-US" sz="1100" dirty="0"/>
              <a:t>Psalm 23</a:t>
            </a:r>
          </a:p>
          <a:p>
            <a:endParaRPr lang="fr-FR" sz="1100" dirty="0"/>
          </a:p>
          <a:p>
            <a:r>
              <a:rPr lang="en-US" sz="1100" dirty="0"/>
              <a:t>The Lord is my shepherd, I lack nothing. He makes me lie down in green pastures, he leads me beside quiet waters, he refreshes my soul. He guides me along the right paths for his name’s sake. Even though I walk through the darkest valley, I will fear no evil, for you are with me; your rod and your staff, they comfort me. You prepare a table before me in the presence of my enemies. You anoint my head with oil; my cup overflows. </a:t>
            </a:r>
            <a:r>
              <a:rPr lang="en-US" sz="1100" baseline="30000" dirty="0"/>
              <a:t> </a:t>
            </a:r>
            <a:r>
              <a:rPr lang="en-US" sz="1100" dirty="0"/>
              <a:t>Surely your goodness and love will follow me all the days of my life, and I will dwell in the house of the Lord forever.</a:t>
            </a:r>
            <a:endParaRPr lang="fr-FR" sz="1100" dirty="0"/>
          </a:p>
        </p:txBody>
      </p:sp>
      <p:sp>
        <p:nvSpPr>
          <p:cNvPr id="5" name="Rectangle 4"/>
          <p:cNvSpPr/>
          <p:nvPr/>
        </p:nvSpPr>
        <p:spPr>
          <a:xfrm>
            <a:off x="7828771" y="141183"/>
            <a:ext cx="1939488" cy="2292935"/>
          </a:xfrm>
          <a:prstGeom prst="rect">
            <a:avLst/>
          </a:prstGeom>
        </p:spPr>
        <p:txBody>
          <a:bodyPr wrap="square">
            <a:spAutoFit/>
          </a:bodyPr>
          <a:lstStyle/>
          <a:p>
            <a:r>
              <a:rPr lang="en" sz="1100" dirty="0"/>
              <a:t>1 John 4:9-11</a:t>
            </a:r>
          </a:p>
          <a:p>
            <a:endParaRPr lang="en" sz="1100" dirty="0"/>
          </a:p>
          <a:p>
            <a:r>
              <a:rPr lang="en" sz="1100" dirty="0"/>
              <a:t>This is how God showed his love among us: He sent his one and only Son into the world that we might live through him. This is love: not that we loved God, but that he loved us and sent his Son as an atoning sacrifice for our sins. Dear friends, since God so loved us, we also ought to love one another.</a:t>
            </a:r>
            <a:endParaRPr lang="fr-FR" sz="1100" dirty="0"/>
          </a:p>
        </p:txBody>
      </p:sp>
      <p:sp>
        <p:nvSpPr>
          <p:cNvPr id="7" name="Rectangle 6"/>
          <p:cNvSpPr/>
          <p:nvPr/>
        </p:nvSpPr>
        <p:spPr>
          <a:xfrm>
            <a:off x="2689287" y="121054"/>
            <a:ext cx="1955185" cy="6017032"/>
          </a:xfrm>
          <a:prstGeom prst="rect">
            <a:avLst/>
          </a:prstGeom>
        </p:spPr>
        <p:txBody>
          <a:bodyPr wrap="square">
            <a:spAutoFit/>
          </a:bodyPr>
          <a:lstStyle/>
          <a:p>
            <a:r>
              <a:rPr lang="en-US" sz="1100" dirty="0"/>
              <a:t>Matthew 5:1-12</a:t>
            </a:r>
          </a:p>
          <a:p>
            <a:endParaRPr lang="en-US" sz="1100" dirty="0"/>
          </a:p>
          <a:p>
            <a:r>
              <a:rPr lang="en-US" sz="1100" dirty="0"/>
              <a:t>Now when Jesus saw the crowds, he went up on a mountainside and sat down. His disciples came to him, and he began to teach them. He said: “Blessed are the poor in spirit, for theirs is the kingdom of heaven.</a:t>
            </a:r>
            <a:r>
              <a:rPr lang="en-US" sz="1100" baseline="30000" dirty="0"/>
              <a:t> </a:t>
            </a:r>
            <a:r>
              <a:rPr lang="en-US" sz="1100" dirty="0"/>
              <a:t>Blessed are those who mourn, for they will be comforted.</a:t>
            </a:r>
            <a:r>
              <a:rPr lang="en-US" sz="1100" baseline="30000" dirty="0"/>
              <a:t>  </a:t>
            </a:r>
            <a:r>
              <a:rPr lang="en-US" sz="1100" dirty="0"/>
              <a:t>Blessed are the meek, for they will inherit the earth.</a:t>
            </a:r>
            <a:r>
              <a:rPr lang="en-US" sz="1100" baseline="30000" dirty="0"/>
              <a:t> </a:t>
            </a:r>
            <a:r>
              <a:rPr lang="en-US" sz="1100" dirty="0"/>
              <a:t>Blessed are those who hunger and thirst for righteousness, for they will be filled.</a:t>
            </a:r>
            <a:r>
              <a:rPr lang="en-US" sz="1100" baseline="30000" dirty="0"/>
              <a:t> </a:t>
            </a:r>
            <a:r>
              <a:rPr lang="en-US" sz="1100" dirty="0"/>
              <a:t>Blessed are the merciful, for they will be shown mercy.</a:t>
            </a:r>
            <a:r>
              <a:rPr lang="en-US" sz="1100" baseline="30000" dirty="0"/>
              <a:t> </a:t>
            </a:r>
            <a:r>
              <a:rPr lang="en-US" sz="1100" dirty="0"/>
              <a:t>Blessed are the pure in heart, for they will see God.</a:t>
            </a:r>
            <a:r>
              <a:rPr lang="en-US" sz="1100" baseline="30000" dirty="0"/>
              <a:t> </a:t>
            </a:r>
            <a:r>
              <a:rPr lang="en-US" sz="1100" dirty="0"/>
              <a:t>Blessed are the peacemakers, for they will be called children of God.</a:t>
            </a:r>
            <a:r>
              <a:rPr lang="en-US" sz="1100" baseline="30000" dirty="0"/>
              <a:t> </a:t>
            </a:r>
            <a:r>
              <a:rPr lang="en-US" sz="1100" dirty="0"/>
              <a:t>Blessed are those who are persecuted because of righteousness, for theirs is the kingdom of heaven.</a:t>
            </a:r>
            <a:r>
              <a:rPr lang="en-US" sz="1100" baseline="30000" dirty="0"/>
              <a:t> </a:t>
            </a:r>
            <a:r>
              <a:rPr lang="en-US" sz="1100" dirty="0"/>
              <a:t>“Blessed are you when people insult you, persecute you and falsely say all kinds of evil against you because of me. Rejoice and be glad, because great is your reward in heaven, for in the same way they persecuted the prophets who were before you.</a:t>
            </a:r>
            <a:endParaRPr lang="fr-FR" sz="1100" dirty="0"/>
          </a:p>
        </p:txBody>
      </p:sp>
      <p:sp>
        <p:nvSpPr>
          <p:cNvPr id="11" name="Rectangle 10"/>
          <p:cNvSpPr/>
          <p:nvPr/>
        </p:nvSpPr>
        <p:spPr>
          <a:xfrm>
            <a:off x="5267132" y="121054"/>
            <a:ext cx="1955185" cy="4154984"/>
          </a:xfrm>
          <a:prstGeom prst="rect">
            <a:avLst/>
          </a:prstGeom>
        </p:spPr>
        <p:txBody>
          <a:bodyPr wrap="square" anchor="t">
            <a:spAutoFit/>
          </a:bodyPr>
          <a:lstStyle/>
          <a:p>
            <a:r>
              <a:rPr lang="en-US" sz="1100" dirty="0"/>
              <a:t>2 Corinthians 5:17-21 </a:t>
            </a:r>
          </a:p>
          <a:p>
            <a:endParaRPr lang="en-US" sz="1100" dirty="0"/>
          </a:p>
          <a:p>
            <a:r>
              <a:rPr lang="en-US" sz="1100" dirty="0"/>
              <a:t>Therefore, if anyone is in Christ, the new creation has come: The old has gone, the new is here! All this is from God, who reconciled us to himself through Christ and gave us the ministry of reconciliation:</a:t>
            </a:r>
            <a:r>
              <a:rPr lang="en-US" sz="1100" baseline="30000" dirty="0"/>
              <a:t> </a:t>
            </a:r>
            <a:r>
              <a:rPr lang="en-US" sz="1100" dirty="0"/>
              <a:t>that God was reconciling the world to himself in Christ, not counting people’s sins against them. And he has committed to us the message of reconciliation. We are therefore Christ’s ambassadors, as though God were making his appeal through us. We implore you on Christ’s behalf: Be reconciled to God. God made him who had no sin to be sin for us, so that in him we might become the righteousness of God.</a:t>
            </a:r>
            <a:endParaRPr lang="fr-FR" sz="1100" dirty="0"/>
          </a:p>
        </p:txBody>
      </p:sp>
      <p:sp>
        <p:nvSpPr>
          <p:cNvPr id="6" name="Rectangle 5"/>
          <p:cNvSpPr/>
          <p:nvPr/>
        </p:nvSpPr>
        <p:spPr>
          <a:xfrm>
            <a:off x="175045" y="6299122"/>
            <a:ext cx="2132547" cy="430887"/>
          </a:xfrm>
          <a:prstGeom prst="rect">
            <a:avLst/>
          </a:prstGeom>
        </p:spPr>
        <p:txBody>
          <a:bodyPr wrap="square">
            <a:spAutoFit/>
          </a:bodyPr>
          <a:lstStyle/>
          <a:p>
            <a:r>
              <a:rPr lang="fr-FR" sz="1100" dirty="0"/>
              <a:t>New International </a:t>
            </a:r>
          </a:p>
          <a:p>
            <a:r>
              <a:rPr lang="fr-FR" sz="1100" dirty="0"/>
              <a:t>Version, 1984.</a:t>
            </a:r>
          </a:p>
        </p:txBody>
      </p:sp>
      <p:cxnSp>
        <p:nvCxnSpPr>
          <p:cNvPr id="16" name="Straight Connector 15"/>
          <p:cNvCxnSpPr/>
          <p:nvPr/>
        </p:nvCxnSpPr>
        <p:spPr>
          <a:xfrm>
            <a:off x="218753" y="6160083"/>
            <a:ext cx="938748" cy="0"/>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0952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705</TotalTime>
  <Words>594</Words>
  <Application>Microsoft Macintosh PowerPoint</Application>
  <PresentationFormat>Format A4 (210 x 297 mm)</PresentationFormat>
  <Paragraphs>43</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Office Theme</vt:lpstr>
      <vt:lpstr>Présentation PowerPoint</vt:lpstr>
      <vt:lpstr>Présentation PowerPoint</vt:lpstr>
    </vt:vector>
  </TitlesOfParts>
  <Company>Encompass World Partners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Florent Varak</dc:creator>
  <cp:lastModifiedBy>Florent Varak</cp:lastModifiedBy>
  <cp:revision>65</cp:revision>
  <cp:lastPrinted>2018-04-10T12:06:05Z</cp:lastPrinted>
  <dcterms:created xsi:type="dcterms:W3CDTF">2017-09-13T07:59:27Z</dcterms:created>
  <dcterms:modified xsi:type="dcterms:W3CDTF">2019-01-10T00:40:54Z</dcterms:modified>
</cp:coreProperties>
</file>